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63" r:id="rId2"/>
  </p:sldMasterIdLst>
  <p:notesMasterIdLst>
    <p:notesMasterId r:id="rId15"/>
  </p:notesMasterIdLst>
  <p:sldIdLst>
    <p:sldId id="275" r:id="rId3"/>
    <p:sldId id="263" r:id="rId4"/>
    <p:sldId id="279" r:id="rId5"/>
    <p:sldId id="280" r:id="rId6"/>
    <p:sldId id="281" r:id="rId7"/>
    <p:sldId id="282" r:id="rId8"/>
    <p:sldId id="283" r:id="rId9"/>
    <p:sldId id="289" r:id="rId10"/>
    <p:sldId id="284" r:id="rId11"/>
    <p:sldId id="285" r:id="rId12"/>
    <p:sldId id="286" r:id="rId13"/>
    <p:sldId id="277" r:id="rId14"/>
  </p:sldIdLst>
  <p:sldSz cx="12192000" cy="6858000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6" autoAdjust="0"/>
    <p:restoredTop sz="94626"/>
  </p:normalViewPr>
  <p:slideViewPr>
    <p:cSldViewPr snapToGrid="0" snapToObjects="1">
      <p:cViewPr varScale="1">
        <p:scale>
          <a:sx n="119" d="100"/>
          <a:sy n="119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5F34F-B973-8D46-89BC-BF74664D5C1B}" type="datetimeFigureOut">
              <a:rPr lang="en-FI" smtClean="0"/>
              <a:t>12/10/2025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4099D-C399-0A41-B232-47ECC044305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69672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- ja loppusiv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833C2F7-9734-FE4B-AD7C-0E585F9C59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113" y="5030915"/>
            <a:ext cx="10999774" cy="3907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HALLINTOKUNNAN / YKSIKÖN NIMI 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C78C2D-82FA-4788-FCF7-181FBBCEEF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6114" y="5517580"/>
            <a:ext cx="10999774" cy="800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2C9AFEA-850D-5B99-4D13-ADC955C626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227922" y="1913293"/>
            <a:ext cx="5541947" cy="206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47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sivu (väri tai taustakuv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B8D8CBD8-5797-B84E-A924-354FE87012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113" y="2832212"/>
            <a:ext cx="10999774" cy="1193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OTSIKKOSIVU</a:t>
            </a:r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AF5A2D0-63BA-66BE-6803-8C3406A841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3528" y="6228626"/>
            <a:ext cx="1144945" cy="2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72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3A66AA42-0B3F-BFF0-C938-D6D9E6C1B4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5395485"/>
            <a:ext cx="12193495" cy="1462515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374E7B5-F82D-1642-B486-4275D89EA4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9324" y="300469"/>
            <a:ext cx="11073352" cy="262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47FEC7B-2F4F-4044-A56F-42F18AD6D9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324" y="830599"/>
            <a:ext cx="11073352" cy="490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sz="2500"/>
            </a:lvl1pPr>
          </a:lstStyle>
          <a:p>
            <a:r>
              <a:rPr lang="en-GB" dirty="0"/>
              <a:t>OTSIKKO </a:t>
            </a:r>
            <a:endParaRPr lang="en-US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EE6E25C-ACDB-7340-8490-3A81217C59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324" y="1363131"/>
            <a:ext cx="11073352" cy="43772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Leipäteksti</a:t>
            </a:r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66521496-AF05-C747-8296-EADAC3903E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14513" y="62626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A77DD29-263B-A541-8EB5-7B4629747026}" type="datetime1">
              <a:rPr lang="fi-FI" smtClean="0"/>
              <a:pPr/>
              <a:t>10.12.2025</a:t>
            </a:fld>
            <a:endParaRPr lang="en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89EAFF0-C636-5044-9498-0F5A2D99D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7713" y="6257728"/>
            <a:ext cx="574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52BE84A-F3AE-1B4C-AEF9-356B455B754B}" type="slidenum">
              <a:rPr lang="en-FI" smtClean="0"/>
              <a:pPr/>
              <a:t>‹#›</a:t>
            </a:fld>
            <a:endParaRPr lang="en-FI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48B3D24-6200-9F2A-495D-E19BC6CA58C3}"/>
              </a:ext>
            </a:extLst>
          </p:cNvPr>
          <p:cNvCxnSpPr>
            <a:cxnSpLocks/>
          </p:cNvCxnSpPr>
          <p:nvPr userDrawn="1"/>
        </p:nvCxnSpPr>
        <p:spPr>
          <a:xfrm>
            <a:off x="643467" y="609597"/>
            <a:ext cx="1090506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611D6C62-D9A8-4C4C-A984-C27A262C9E5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008" y="6228626"/>
            <a:ext cx="1144945" cy="2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38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- ja kuva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1F17381-97A5-5F17-0E79-54277C75FE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26400" y="830598"/>
            <a:ext cx="3606276" cy="4909801"/>
          </a:xfrm>
          <a:prstGeom prst="roundRect">
            <a:avLst>
              <a:gd name="adj" fmla="val 11645"/>
            </a:avLst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algn="ctr">
              <a:defRPr sz="1100">
                <a:latin typeface="+mn-lt"/>
              </a:defRPr>
            </a:lvl1pPr>
          </a:lstStyle>
          <a:p>
            <a:endParaRPr lang="en-FI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3A66AA42-0B3F-BFF0-C938-D6D9E6C1B4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5395485"/>
            <a:ext cx="12193495" cy="1462515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47FEC7B-2F4F-4044-A56F-42F18AD6D9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324" y="830599"/>
            <a:ext cx="7314676" cy="490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sz="2500"/>
            </a:lvl1pPr>
          </a:lstStyle>
          <a:p>
            <a:r>
              <a:rPr lang="en-GB" dirty="0"/>
              <a:t>OTSIKKO </a:t>
            </a:r>
            <a:endParaRPr lang="en-US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EE6E25C-ACDB-7340-8490-3A81217C59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324" y="1363131"/>
            <a:ext cx="7314676" cy="43772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 err="1"/>
              <a:t>Leipäteksti</a:t>
            </a:r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66521496-AF05-C747-8296-EADAC3903E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14513" y="62626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A77DD29-263B-A541-8EB5-7B4629747026}" type="datetime1">
              <a:rPr lang="fi-FI" smtClean="0"/>
              <a:pPr/>
              <a:t>10.12.2025</a:t>
            </a:fld>
            <a:endParaRPr lang="en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89EAFF0-C636-5044-9498-0F5A2D99D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7713" y="6257728"/>
            <a:ext cx="574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52BE84A-F3AE-1B4C-AEF9-356B455B754B}" type="slidenum">
              <a:rPr lang="en-FI" smtClean="0"/>
              <a:pPr/>
              <a:t>‹#›</a:t>
            </a:fld>
            <a:endParaRPr lang="en-F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611D6C62-D9A8-4C4C-A984-C27A262C9E5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008" y="6228626"/>
            <a:ext cx="1144945" cy="26579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02EF6A9-B908-F740-12AA-2EF8FE51CB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9324" y="300469"/>
            <a:ext cx="11073352" cy="262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57878D-13E1-26D3-2B92-75B0DA3B1C22}"/>
              </a:ext>
            </a:extLst>
          </p:cNvPr>
          <p:cNvCxnSpPr>
            <a:cxnSpLocks/>
          </p:cNvCxnSpPr>
          <p:nvPr userDrawn="1"/>
        </p:nvCxnSpPr>
        <p:spPr>
          <a:xfrm>
            <a:off x="643467" y="609597"/>
            <a:ext cx="1090506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262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D04A43-C621-2F42-9FE4-249B94F99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56C8313F-21F4-7E40-9FD3-C738EE8BE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73466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2" r:id="rId2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500" b="1" i="0" kern="1200">
          <a:solidFill>
            <a:schemeClr val="bg1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00377"/>
            <a:ext cx="10515600" cy="38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70310"/>
            <a:ext cx="10515600" cy="1305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Second level</a:t>
            </a:r>
          </a:p>
          <a:p>
            <a:pPr lvl="1"/>
            <a:r>
              <a:rPr lang="en-GB" dirty="0"/>
              <a:t>Third level</a:t>
            </a:r>
          </a:p>
          <a:p>
            <a:pPr lvl="2"/>
            <a:r>
              <a:rPr lang="en-GB" dirty="0"/>
              <a:t>Fourth level</a:t>
            </a:r>
          </a:p>
          <a:p>
            <a:pPr lvl="3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7903" y="610900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BA77DD29-263B-A541-8EB5-7B4629747026}" type="datetime1">
              <a:rPr lang="fi-FI" smtClean="0"/>
              <a:pPr/>
              <a:t>10.12.2025</a:t>
            </a:fld>
            <a:endParaRPr lang="en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300469"/>
            <a:ext cx="10515600" cy="262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78837" y="6109009"/>
            <a:ext cx="574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C52BE84A-F3AE-1B4C-AEF9-356B455B754B}" type="slidenum">
              <a:rPr lang="en-FI" smtClean="0"/>
              <a:pPr/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537845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3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i="0" kern="1200">
          <a:solidFill>
            <a:schemeClr val="tx1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CDEC3-AAB7-56BB-B9E5-48A913D33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TALOUSRAPORTTI 11/2025</a:t>
            </a:r>
            <a:br>
              <a:rPr lang="fi-FI" dirty="0"/>
            </a:b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160148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4EC2C-E32D-BA9B-1084-19E05A58B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1CF0886-672D-C735-5068-02FDFB19B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59D5E56-B644-4EDE-A715-2926FBB66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324" y="707667"/>
            <a:ext cx="10954165" cy="389614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Investointien</a:t>
            </a:r>
            <a:r>
              <a:rPr lang="en-GB" dirty="0"/>
              <a:t> </a:t>
            </a:r>
            <a:r>
              <a:rPr lang="en-GB" dirty="0" err="1"/>
              <a:t>toteutuma</a:t>
            </a:r>
            <a:endParaRPr lang="en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88589-217B-F60F-D0A6-AE61385999A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77DD29-263B-A541-8EB5-7B4629747026}" type="datetime1">
              <a:rPr lang="fi-FI" smtClean="0"/>
              <a:t>10.12.2025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42154-1611-AF35-0D4D-B5C47F35E6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2BE84A-F3AE-1B4C-AEF9-356B455B754B}" type="slidenum">
              <a:rPr lang="en-FI" smtClean="0"/>
              <a:pPr/>
              <a:t>10</a:t>
            </a:fld>
            <a:endParaRPr lang="en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6A4833F-438C-9CD1-E7AA-1BE1C5F21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199" y="1097281"/>
            <a:ext cx="4741740" cy="478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07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4F63A-9B2D-F71F-6A42-B54A12748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7F0A399-B5F2-5CB0-C691-F542798863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DDC9F77-1C93-9151-5A04-23E658F0E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Kaupunginhallituksen</a:t>
            </a:r>
            <a:r>
              <a:rPr lang="en-GB" dirty="0"/>
              <a:t> </a:t>
            </a:r>
            <a:r>
              <a:rPr lang="en-GB" dirty="0" err="1"/>
              <a:t>investointien</a:t>
            </a:r>
            <a:r>
              <a:rPr lang="en-GB" dirty="0"/>
              <a:t> </a:t>
            </a:r>
            <a:r>
              <a:rPr lang="en-GB" dirty="0" err="1"/>
              <a:t>toteutuma</a:t>
            </a:r>
            <a:endParaRPr lang="en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14BF70-43A9-D83D-9A70-6BF5DFFFD35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77DD29-263B-A541-8EB5-7B4629747026}" type="datetime1">
              <a:rPr lang="fi-FI" smtClean="0"/>
              <a:t>10.12.2025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12C89-8EFE-B518-95E6-EC6FFC9BF4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2BE84A-F3AE-1B4C-AEF9-356B455B754B}" type="slidenum">
              <a:rPr lang="en-FI" smtClean="0"/>
              <a:pPr/>
              <a:t>11</a:t>
            </a:fld>
            <a:endParaRPr lang="en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C02EA8C-BBC0-F7A5-67A1-13B44B2AF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86" y="1619750"/>
            <a:ext cx="5504332" cy="337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21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63585-0D98-838C-D0CA-3AEB384CB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114" y="4411133"/>
            <a:ext cx="10999774" cy="1906941"/>
          </a:xfrm>
        </p:spPr>
        <p:txBody>
          <a:bodyPr>
            <a:normAutofit/>
          </a:bodyPr>
          <a:lstStyle/>
          <a:p>
            <a:r>
              <a:rPr lang="en-GB" dirty="0" err="1"/>
              <a:t>Lapuan</a:t>
            </a:r>
            <a:r>
              <a:rPr lang="en-GB" dirty="0"/>
              <a:t> </a:t>
            </a:r>
            <a:r>
              <a:rPr lang="en-GB" dirty="0" err="1"/>
              <a:t>kaupunki</a:t>
            </a:r>
            <a:r>
              <a:rPr lang="en-GB" dirty="0"/>
              <a:t> </a:t>
            </a:r>
          </a:p>
          <a:p>
            <a:r>
              <a:rPr lang="en-GB" dirty="0" err="1"/>
              <a:t>Valtuustontie</a:t>
            </a:r>
            <a:r>
              <a:rPr lang="en-GB" dirty="0"/>
              <a:t> 8</a:t>
            </a:r>
          </a:p>
          <a:p>
            <a:r>
              <a:rPr lang="en-GB" dirty="0"/>
              <a:t>62100 LAPUA </a:t>
            </a:r>
          </a:p>
          <a:p>
            <a:r>
              <a:rPr lang="en-GB" dirty="0" err="1"/>
              <a:t>etunimi.sukunimi@lapua.fi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1928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6D2B302-F55D-2F4C-992D-01CE67DD2D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FCA7F28-4C85-844A-968F-332521EDB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Verotulot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valtionosuudet</a:t>
            </a:r>
            <a:endParaRPr lang="en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0A7691-E70B-D047-BC4C-DB4ABAB750F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77DD29-263B-A541-8EB5-7B4629747026}" type="datetime1">
              <a:rPr lang="fi-FI" smtClean="0"/>
              <a:t>10.12.2025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9BBEE-8E91-4942-970F-B8F1DAEFB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2BE84A-F3AE-1B4C-AEF9-356B455B754B}" type="slidenum">
              <a:rPr lang="en-FI" smtClean="0"/>
              <a:pPr/>
              <a:t>2</a:t>
            </a:fld>
            <a:endParaRPr lang="en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931F7C0-6ED0-0EF4-D620-2BE3A76A4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" y="1682165"/>
            <a:ext cx="9669696" cy="238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93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45445-25B0-9FFF-6AFE-B9C418894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FF9402-CBAF-270C-ED52-DF7C76496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D87F186-2C24-C954-7BDB-002BFCB1F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Käyttötalous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vuosikate</a:t>
            </a:r>
            <a:endParaRPr lang="en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9EDAFF-4E23-2836-9E6F-08B9DEDF249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77DD29-263B-A541-8EB5-7B4629747026}" type="datetime1">
              <a:rPr lang="fi-FI" smtClean="0"/>
              <a:t>10.12.2025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5A6AF-5265-6449-9FCE-03620ED99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2BE84A-F3AE-1B4C-AEF9-356B455B754B}" type="slidenum">
              <a:rPr lang="en-FI" smtClean="0"/>
              <a:pPr/>
              <a:t>3</a:t>
            </a:fld>
            <a:endParaRPr lang="en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CEC7329-6440-AFAC-9A26-1367A17EC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767" y="1586914"/>
            <a:ext cx="9827044" cy="343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7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96F0F-1C56-5608-7B83-09D09EEE5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EBB8DE-47A9-5D18-F853-1BA3E27BE8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E235BE3-5CA0-6713-2E96-82118425F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Kaupunginvaltuusto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tarkastuslautakunta</a:t>
            </a:r>
            <a:endParaRPr lang="en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D59526-F80B-A7F1-8C60-4E696EBC0D7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77DD29-263B-A541-8EB5-7B4629747026}" type="datetime1">
              <a:rPr lang="fi-FI" smtClean="0"/>
              <a:t>10.12.2025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AD2CA-D345-FC6E-B855-E53A9B02D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2BE84A-F3AE-1B4C-AEF9-356B455B754B}" type="slidenum">
              <a:rPr lang="en-FI" smtClean="0"/>
              <a:pPr/>
              <a:t>4</a:t>
            </a:fld>
            <a:endParaRPr lang="en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51AB3F2-9A9C-803E-1E3A-7CC238B1B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0" y="1478130"/>
            <a:ext cx="7496425" cy="146186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E04FB157-C22F-29D6-873F-7AD7C1E40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879" y="3218698"/>
            <a:ext cx="7432257" cy="14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00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F6905-D242-FF3E-9C4E-BCCF1E968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228AE4C-8236-22C6-7B0D-A6D2EDA0FA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C7CF2D7-848A-F016-5FD1-EEEB34267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Kaupunginhallitus</a:t>
            </a:r>
            <a:endParaRPr lang="en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A214A7-1BF6-86B9-CCE7-9F76EDA5945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77DD29-263B-A541-8EB5-7B4629747026}" type="datetime1">
              <a:rPr lang="fi-FI" smtClean="0"/>
              <a:t>10.12.2025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1A8B0-F730-5837-F239-9252A66732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2BE84A-F3AE-1B4C-AEF9-356B455B754B}" type="slidenum">
              <a:rPr lang="en-FI" smtClean="0"/>
              <a:pPr/>
              <a:t>5</a:t>
            </a:fld>
            <a:endParaRPr lang="en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82AE35D-60F2-7ADF-7EC6-FFDAFA005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299" y="1594183"/>
            <a:ext cx="9927250" cy="159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78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72486-48D7-2357-F505-2BA80477B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E2C6442-D482-30B8-EB83-8F30D10E72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A4EB1F4-FD6A-FCD2-0360-06A35EA6A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Sivistyslautakunta</a:t>
            </a:r>
            <a:endParaRPr lang="en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51EE7E-B18B-31C9-B7FB-E46F008B99A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77DD29-263B-A541-8EB5-7B4629747026}" type="datetime1">
              <a:rPr lang="fi-FI" smtClean="0"/>
              <a:t>10.12.2025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87100-EBDE-E3E6-9245-8CB4014881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2BE84A-F3AE-1B4C-AEF9-356B455B754B}" type="slidenum">
              <a:rPr lang="en-FI" smtClean="0"/>
              <a:pPr/>
              <a:t>6</a:t>
            </a:fld>
            <a:endParaRPr lang="en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9E5F4D49-F332-639A-F662-37DE09370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691" y="1702718"/>
            <a:ext cx="8888945" cy="181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06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8F246-9CFE-71AA-9800-56822D777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5E6FCA5-E6AF-4447-68C4-C008061876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45C45CA-0BA0-3AA5-42BE-5EBF68417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Hyvinvointilautakunta</a:t>
            </a:r>
            <a:endParaRPr lang="en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82087A-7F77-90DF-3D94-07565841936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77DD29-263B-A541-8EB5-7B4629747026}" type="datetime1">
              <a:rPr lang="fi-FI" smtClean="0"/>
              <a:t>10.12.2025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4B0C7-2DEB-580B-46D1-C6F117EF62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2BE84A-F3AE-1B4C-AEF9-356B455B754B}" type="slidenum">
              <a:rPr lang="en-FI" smtClean="0"/>
              <a:pPr/>
              <a:t>7</a:t>
            </a:fld>
            <a:endParaRPr lang="en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AF3CD87-63A6-C2FA-E24A-2EC38DCE1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24" y="1643062"/>
            <a:ext cx="9669782" cy="201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4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C18CC-553B-2BD3-03E8-1E1DAC19D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83D256F-31B2-0A01-1424-61732E296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30FA076-DC87-1A2E-366E-694254B56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Tekninen</a:t>
            </a:r>
            <a:r>
              <a:rPr lang="en-GB" dirty="0"/>
              <a:t> </a:t>
            </a:r>
            <a:r>
              <a:rPr lang="en-GB" dirty="0" err="1"/>
              <a:t>lautakunta</a:t>
            </a:r>
            <a:endParaRPr lang="en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A2CB7C-E97E-EF10-0713-B87D18E40D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77DD29-263B-A541-8EB5-7B4629747026}" type="datetime1">
              <a:rPr lang="fi-FI" smtClean="0"/>
              <a:t>10.12.2025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8C049-5DC5-B948-74D3-B73105F451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2BE84A-F3AE-1B4C-AEF9-356B455B754B}" type="slidenum">
              <a:rPr lang="en-FI" smtClean="0"/>
              <a:pPr/>
              <a:t>8</a:t>
            </a:fld>
            <a:endParaRPr lang="en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DB6A4F8C-03C7-64F4-D927-73B1DF1DB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65" y="1647574"/>
            <a:ext cx="9907518" cy="205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298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15B9B-FF8E-C473-A757-BAC32D68F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70691C6-8212-07C3-FF17-9056A37826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LAPUAN KAUPUNKI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E6BC796-7A03-9663-F476-652E2A46E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Ympäristölautakunta</a:t>
            </a:r>
            <a:endParaRPr lang="en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E0931E-E279-769D-3978-AB36D868BF7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77DD29-263B-A541-8EB5-7B4629747026}" type="datetime1">
              <a:rPr lang="fi-FI" smtClean="0"/>
              <a:t>10.12.2025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4CA5A-9909-0925-DB9B-364E59E33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2BE84A-F3AE-1B4C-AEF9-356B455B754B}" type="slidenum">
              <a:rPr lang="en-FI" smtClean="0"/>
              <a:pPr/>
              <a:t>9</a:t>
            </a:fld>
            <a:endParaRPr lang="en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73C49ED-3E1D-CFA3-963A-A09E50501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68" y="1589923"/>
            <a:ext cx="9194787" cy="203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24145"/>
      </p:ext>
    </p:extLst>
  </p:cSld>
  <p:clrMapOvr>
    <a:masterClrMapping/>
  </p:clrMapOvr>
</p:sld>
</file>

<file path=ppt/theme/theme1.xml><?xml version="1.0" encoding="utf-8"?>
<a:theme xmlns:a="http://schemas.openxmlformats.org/drawingml/2006/main" name="Kansisivu, otsikkosivut &amp; loppusivu">
  <a:themeElements>
    <a:clrScheme name="Custom 2">
      <a:dk1>
        <a:srgbClr val="000000"/>
      </a:dk1>
      <a:lt1>
        <a:srgbClr val="FFFFFF"/>
      </a:lt1>
      <a:dk2>
        <a:srgbClr val="0033A0"/>
      </a:dk2>
      <a:lt2>
        <a:srgbClr val="E6E6E6"/>
      </a:lt2>
      <a:accent1>
        <a:srgbClr val="59CBE8"/>
      </a:accent1>
      <a:accent2>
        <a:srgbClr val="0033A0"/>
      </a:accent2>
      <a:accent3>
        <a:srgbClr val="FFBF3F"/>
      </a:accent3>
      <a:accent4>
        <a:srgbClr val="F67599"/>
      </a:accent4>
      <a:accent5>
        <a:srgbClr val="97D700"/>
      </a:accent5>
      <a:accent6>
        <a:srgbClr val="282828"/>
      </a:accent6>
      <a:hlink>
        <a:srgbClr val="FFBF3F"/>
      </a:hlink>
      <a:folHlink>
        <a:srgbClr val="E1A12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apua_PP-pohja1920x1080" id="{C9DC4DA5-C504-B640-832B-FC5C7D3E14B5}" vid="{82A16C94-1A8D-F248-8457-5619CEEBD90E}"/>
    </a:ext>
  </a:extLst>
</a:theme>
</file>

<file path=ppt/theme/theme2.xml><?xml version="1.0" encoding="utf-8"?>
<a:theme xmlns:a="http://schemas.openxmlformats.org/drawingml/2006/main" name="Sisältösivut">
  <a:themeElements>
    <a:clrScheme name="Lapuan värit">
      <a:dk1>
        <a:srgbClr val="000000"/>
      </a:dk1>
      <a:lt1>
        <a:srgbClr val="FFFFFF"/>
      </a:lt1>
      <a:dk2>
        <a:srgbClr val="323232"/>
      </a:dk2>
      <a:lt2>
        <a:srgbClr val="E6E6E6"/>
      </a:lt2>
      <a:accent1>
        <a:srgbClr val="59CBE8"/>
      </a:accent1>
      <a:accent2>
        <a:srgbClr val="0033A0"/>
      </a:accent2>
      <a:accent3>
        <a:srgbClr val="FFBF3F"/>
      </a:accent3>
      <a:accent4>
        <a:srgbClr val="F67599"/>
      </a:accent4>
      <a:accent5>
        <a:srgbClr val="97D700"/>
      </a:accent5>
      <a:accent6>
        <a:srgbClr val="282828"/>
      </a:accent6>
      <a:hlink>
        <a:srgbClr val="FFBF3F"/>
      </a:hlink>
      <a:folHlink>
        <a:srgbClr val="E1A12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apua_PP-pohja1920x1080" id="{C9DC4DA5-C504-B640-832B-FC5C7D3E14B5}" vid="{E8616DE1-2698-2C47-8A1F-4128AFAAC84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PowerPoint-pohja-2024</Template>
  <TotalTime>1803</TotalTime>
  <Words>76</Words>
  <Application>Microsoft Office PowerPoint</Application>
  <PresentationFormat>Laajakuva</PresentationFormat>
  <Paragraphs>45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Kansisivu, otsikkosivut &amp; loppusivu</vt:lpstr>
      <vt:lpstr>Sisältösivut</vt:lpstr>
      <vt:lpstr>TALOUSRAPORTTI 11/2025 </vt:lpstr>
      <vt:lpstr>Verotulot ja valtionosuudet</vt:lpstr>
      <vt:lpstr>Käyttötalous ja vuosikate</vt:lpstr>
      <vt:lpstr>Kaupunginvaltuusto ja tarkastuslautakunta</vt:lpstr>
      <vt:lpstr>Kaupunginhallitus</vt:lpstr>
      <vt:lpstr>Sivistyslautakunta</vt:lpstr>
      <vt:lpstr>Hyvinvointilautakunta</vt:lpstr>
      <vt:lpstr>Tekninen lautakunta</vt:lpstr>
      <vt:lpstr>Ympäristölautakunta</vt:lpstr>
      <vt:lpstr>Investointien toteutuma</vt:lpstr>
      <vt:lpstr>Kaupunginhallituksen investointien toteutuma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Marjamäki Anne</dc:creator>
  <cp:lastModifiedBy>Marjamäki Anne</cp:lastModifiedBy>
  <cp:revision>121</cp:revision>
  <cp:lastPrinted>2025-03-12T12:44:57Z</cp:lastPrinted>
  <dcterms:created xsi:type="dcterms:W3CDTF">2025-01-07T09:50:01Z</dcterms:created>
  <dcterms:modified xsi:type="dcterms:W3CDTF">2025-12-10T06:42:19Z</dcterms:modified>
</cp:coreProperties>
</file>